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81" r:id="rId6"/>
    <p:sldId id="280" r:id="rId7"/>
    <p:sldId id="272" r:id="rId8"/>
    <p:sldId id="275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F5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929C8-A08D-A78D-D701-6DEC90CEE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26CC9D-AD27-09C1-DE92-B6C4F15E8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A7A97D-5544-5962-1A60-9830B85B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A61567-2B5F-1D76-7004-D4B07FC8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B1956C-CB5F-6102-DDCE-EFE829FE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46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2DB8A-FF58-AFCB-C572-0E048FC18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ED39DA-6376-0FAC-5271-C115526B6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91DFA-A6A6-66FC-4894-2269C0F48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7BA199-0718-E614-F5CD-F412C893E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9E3CE7-D7FF-E536-EEA4-0188D21D3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1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911069A-C8A8-7DAF-57B3-AA78D1649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2E27A0-2A1B-AE68-6411-300A7A80B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FA47BE-596D-BC75-C0C6-F658FA4B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6B3A3D-94B9-8724-63BC-473C59DC6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5AF2D7-3E03-6996-E616-E566E33B0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8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D4B6D-7135-D4D2-247B-14F438D00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060BA4-C128-9FBE-4343-2976FBB68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B9831E-83D1-9F66-03A0-9F665F106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F9744-CBB5-0931-AF11-4701D2629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03A83D-6C1B-683A-EDE7-F25905F86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66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5523A-1E55-F39C-F150-EE8402EB1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252683-364A-6F6C-A3CA-F61FB501C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22F96-6B4B-3176-0464-2CD75613C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CBC86A-3BB1-D996-EA05-444785133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71A388-3B35-6197-4CBE-B0C4C64AF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55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28E14F-8D6E-CD27-BA5B-AAAF57040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5A9B6E-0051-AF61-819D-768FD0702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C315C0-9589-EABD-F1C5-96742BDAE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B7F03D-B688-B665-FFF5-1ACD0EE8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E7FFA0-8A3D-82DF-4C6B-C7D07DFD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B60E1A-0026-4A74-2C93-500C8AE2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56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FAF5C7-80B3-4A23-18CE-99C2647FA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822051-4D2A-24E1-C38A-C3CCA3A07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2282EF-5C91-0124-36DF-6CF124C11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EEC795D-6160-1DE2-0561-308D01D20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76C511-93D2-CE20-7F2B-81BB19BF9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CDE6EE9-45A8-0AB6-708A-3B7EC1A89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B028B8-18A1-9C42-64AF-733070FA6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9CB25CF-AD36-0228-AC7B-2FEA8E35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4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339C6-3565-6024-39E6-DD59C9D3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E1700E-9993-D6C3-B478-799B26E2B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B6752B-A8C0-CE48-E978-8BB83128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7EE010-88C4-96F9-D305-6CDA27AB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1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03CCE3-89CE-AD17-7B1D-80BF5722A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275ED03-0445-0B2F-F40E-6F2D66A6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BCEEDB-C1E9-C42D-B5A8-357424F88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FF3F7-6D7E-C521-D97B-6B4DFCB75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FD57DA-3BDF-4ACA-E523-EE50CD923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421F43-0B27-7B59-1347-6B0C9B684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E90712-DD8E-F8C0-76F1-9421FB9C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AB355B-C1A6-4C51-7F27-6A4DECA10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B1C335-86C8-8D9D-8CEF-A1DF0C4C9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1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E9811-E666-B410-5CED-6DBDC0FC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34C13EE-5D45-DA55-4D7D-53EA2942A6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5ACA80-F000-D74C-D40F-7481271F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AAE7BC-154E-02CA-EC3E-68B65A78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6F2AFB-2D78-1595-7ACD-CD3307A4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396481-A4BF-9C61-BFB9-C9D7468E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31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8560A-10F0-D0DF-CADE-2EBB63930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9866A2-6569-1893-21EB-6F33F5F9A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723210-797C-C550-7080-1B4664339E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DBCA9-6C7C-4931-ACDA-976A9A5206B4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97A636-671D-0BA3-69F7-BCEA74566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9A19BB-C33B-4B11-7BFA-33A144A94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8CE30-FC5D-4388-9374-2CBCC7D3C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5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2F5F3F-5631-46EA-9054-14F3A1809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878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1A3E25C-96D2-4224-8544-5122392AF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277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688A26-A614-8970-327F-A6C2106CD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79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D7B932-9836-9EB3-252A-3701C70BE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30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48055D-C567-4386-CF12-421964858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29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AFEE3F7-6F4D-4CCC-B191-BF51EABB3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297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7D2A56C-4930-4E67-97DC-23B4B88E5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74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80706D-1D84-410E-8D4C-38D6952CAD9B}"/>
              </a:ext>
            </a:extLst>
          </p:cNvPr>
          <p:cNvSpPr/>
          <p:nvPr/>
        </p:nvSpPr>
        <p:spPr>
          <a:xfrm>
            <a:off x="2581275" y="942975"/>
            <a:ext cx="6734175" cy="3190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Центр  </a:t>
            </a:r>
            <a:r>
              <a:rPr lang="ru-RU" dirty="0" err="1"/>
              <a:t>культуры+Хоухай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024E84-976E-495E-A5E7-91182126A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3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E2D6D3D1-60D3-491C-BB4E-51A2AC481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46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176FE7-8616-89F8-B5C3-2F1337DD0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35A1438-90A8-4958-9622-4EB210141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66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0004DC-38D9-4BD6-27FF-D536B3902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01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7F6FC31-AB20-456F-8B7C-0CB9C7C3E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7043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4</Words>
  <Application>Microsoft Office PowerPoint</Application>
  <PresentationFormat>Широкоэкранный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Полозов</dc:creator>
  <cp:lastModifiedBy>Андрей Полозов</cp:lastModifiedBy>
  <cp:revision>17</cp:revision>
  <dcterms:created xsi:type="dcterms:W3CDTF">2026-08-11T13:07:33Z</dcterms:created>
  <dcterms:modified xsi:type="dcterms:W3CDTF">2026-09-03T13:26:09Z</dcterms:modified>
</cp:coreProperties>
</file>